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32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10/15/13</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79"/>
            <a:ext cx="1676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0"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10/15/13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10/15/13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10/15/13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10/15/13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10/15/13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0"/>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10/15/13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10/15/13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4301"/>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289303"/>
            <a:ext cx="8407893" cy="3305556"/>
          </a:xfrm>
          <a:prstGeom prst="rect">
            <a:avLst/>
          </a:prstGeom>
        </p:spPr>
        <p:txBody>
          <a:bodyPr vert="horz" lIns="91440" tIns="45720" rIns="9144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10/15/13</a:t>
            </a:fld>
            <a:endParaRPr lang="en-US" dirty="0"/>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2.mov"/><Relationship Id="rId2" Type="http://schemas.openxmlformats.org/officeDocument/2006/relationships/video" Target="../media/media2.mo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3.mov"/><Relationship Id="rId2" Type="http://schemas.openxmlformats.org/officeDocument/2006/relationships/video" Target="../media/media3.mo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1" Type="http://schemas.microsoft.com/office/2007/relationships/media" Target="../media/media4.mov"/><Relationship Id="rId2" Type="http://schemas.openxmlformats.org/officeDocument/2006/relationships/video" Target="../media/media4.mo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Grade 4</a:t>
            </a:r>
            <a:endParaRPr lang="en-US" dirty="0"/>
          </a:p>
        </p:txBody>
      </p:sp>
      <p:sp>
        <p:nvSpPr>
          <p:cNvPr id="3" name="Title 2"/>
          <p:cNvSpPr>
            <a:spLocks noGrp="1"/>
          </p:cNvSpPr>
          <p:nvPr>
            <p:ph type="title"/>
          </p:nvPr>
        </p:nvSpPr>
        <p:spPr/>
        <p:txBody>
          <a:bodyPr/>
          <a:lstStyle/>
          <a:p>
            <a:r>
              <a:rPr lang="en-US" dirty="0" smtClean="0"/>
              <a:t>Room 20 scholars</a:t>
            </a:r>
            <a:endParaRPr lang="en-US" dirty="0"/>
          </a:p>
        </p:txBody>
      </p:sp>
    </p:spTree>
    <p:extLst>
      <p:ext uri="{BB962C8B-B14F-4D97-AF65-F5344CB8AC3E}">
        <p14:creationId xmlns:p14="http://schemas.microsoft.com/office/powerpoint/2010/main" val="2816646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We are the Room 20 Scholars and this afternoon we are going to share what is happening in our classroom!</a:t>
            </a:r>
          </a:p>
          <a:p>
            <a:endParaRPr lang="en-US" dirty="0"/>
          </a:p>
          <a:p>
            <a:pPr marL="45720" indent="0" algn="ctr">
              <a:buNone/>
            </a:pPr>
            <a:r>
              <a:rPr lang="en-US" sz="3600" dirty="0" smtClean="0"/>
              <a:t>Enjoy!!</a:t>
            </a:r>
            <a:endParaRPr lang="en-US" sz="3600" dirty="0"/>
          </a:p>
        </p:txBody>
      </p:sp>
      <p:sp>
        <p:nvSpPr>
          <p:cNvPr id="3" name="Title 2"/>
          <p:cNvSpPr>
            <a:spLocks noGrp="1"/>
          </p:cNvSpPr>
          <p:nvPr>
            <p:ph type="title"/>
          </p:nvPr>
        </p:nvSpPr>
        <p:spPr/>
        <p:txBody>
          <a:bodyPr/>
          <a:lstStyle/>
          <a:p>
            <a:r>
              <a:rPr lang="en-US" dirty="0" smtClean="0"/>
              <a:t>Good afternoon Brennan Rogers!!</a:t>
            </a:r>
            <a:endParaRPr lang="en-US" dirty="0"/>
          </a:p>
        </p:txBody>
      </p:sp>
    </p:spTree>
    <p:extLst>
      <p:ext uri="{BB962C8B-B14F-4D97-AF65-F5344CB8AC3E}">
        <p14:creationId xmlns:p14="http://schemas.microsoft.com/office/powerpoint/2010/main" val="33259620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289303"/>
            <a:ext cx="4444999" cy="3305556"/>
          </a:xfrm>
        </p:spPr>
        <p:txBody>
          <a:bodyPr>
            <a:noAutofit/>
          </a:bodyPr>
          <a:lstStyle/>
          <a:p>
            <a:r>
              <a:rPr lang="en-US" sz="2200" dirty="0" smtClean="0"/>
              <a:t>In CREW, we are learning how to give firm, professional handshakes, and we are also wrapping up our crew target for this week: I can be a problem solver in and out of the classroom. Ms. </a:t>
            </a:r>
            <a:r>
              <a:rPr lang="en-US" sz="2200" dirty="0" err="1" smtClean="0"/>
              <a:t>Sendroff</a:t>
            </a:r>
            <a:r>
              <a:rPr lang="en-US" sz="2200" dirty="0" smtClean="0"/>
              <a:t>, our CREW partner, has been helping us out with this!</a:t>
            </a:r>
            <a:endParaRPr lang="en-US" sz="2200" dirty="0"/>
          </a:p>
        </p:txBody>
      </p:sp>
      <p:sp>
        <p:nvSpPr>
          <p:cNvPr id="3" name="Title 2"/>
          <p:cNvSpPr>
            <a:spLocks noGrp="1"/>
          </p:cNvSpPr>
          <p:nvPr>
            <p:ph type="title"/>
          </p:nvPr>
        </p:nvSpPr>
        <p:spPr/>
        <p:txBody>
          <a:bodyPr/>
          <a:lstStyle/>
          <a:p>
            <a:r>
              <a:rPr lang="en-US" dirty="0" smtClean="0"/>
              <a:t>CREW</a:t>
            </a:r>
            <a:endParaRPr lang="en-US" dirty="0"/>
          </a:p>
        </p:txBody>
      </p:sp>
      <p:pic>
        <p:nvPicPr>
          <p:cNvPr id="4" name="Crew!.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9333"/>
          <a:stretch/>
        </p:blipFill>
        <p:spPr>
          <a:xfrm>
            <a:off x="5418667" y="1458844"/>
            <a:ext cx="2954139" cy="2063178"/>
          </a:xfrm>
          <a:prstGeom prst="rect">
            <a:avLst/>
          </a:prstGeom>
        </p:spPr>
      </p:pic>
    </p:spTree>
    <p:extLst>
      <p:ext uri="{BB962C8B-B14F-4D97-AF65-F5344CB8AC3E}">
        <p14:creationId xmlns:p14="http://schemas.microsoft.com/office/powerpoint/2010/main" val="239866653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289303"/>
            <a:ext cx="4546600" cy="3305556"/>
          </a:xfrm>
        </p:spPr>
        <p:txBody>
          <a:bodyPr>
            <a:normAutofit lnSpcReduction="10000"/>
          </a:bodyPr>
          <a:lstStyle/>
          <a:p>
            <a:r>
              <a:rPr lang="en-US" dirty="0" smtClean="0"/>
              <a:t>In reading, we are reviewing cause and effect as a part of Beginning It Great. In the past, we’ve reviewed some exciting reading strategies such as asking and answering questions while reading. We became detectives as we read! We also started our Plugged-In text, Yolanda’s Genius!</a:t>
            </a:r>
            <a:endParaRPr lang="en-US" dirty="0"/>
          </a:p>
        </p:txBody>
      </p:sp>
      <p:sp>
        <p:nvSpPr>
          <p:cNvPr id="3" name="Title 2"/>
          <p:cNvSpPr>
            <a:spLocks noGrp="1"/>
          </p:cNvSpPr>
          <p:nvPr>
            <p:ph type="title"/>
          </p:nvPr>
        </p:nvSpPr>
        <p:spPr/>
        <p:txBody>
          <a:bodyPr/>
          <a:lstStyle/>
          <a:p>
            <a:r>
              <a:rPr lang="en-US" dirty="0" smtClean="0"/>
              <a:t>Readers Workshop/Plugged In</a:t>
            </a:r>
            <a:endParaRPr lang="en-US" dirty="0"/>
          </a:p>
        </p:txBody>
      </p:sp>
      <p:pic>
        <p:nvPicPr>
          <p:cNvPr id="4" name="Picture 3" descr="PluggedI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239" y="1289303"/>
            <a:ext cx="2172358" cy="1629269"/>
          </a:xfrm>
          <a:prstGeom prst="rect">
            <a:avLst/>
          </a:prstGeom>
        </p:spPr>
      </p:pic>
      <p:pic>
        <p:nvPicPr>
          <p:cNvPr id="7" name="Picture 6" descr="PluggedIn1.jpg"/>
          <p:cNvPicPr>
            <a:picLocks noChangeAspect="1"/>
          </p:cNvPicPr>
          <p:nvPr/>
        </p:nvPicPr>
        <p:blipFill rotWithShape="1">
          <a:blip r:embed="rId3">
            <a:extLst>
              <a:ext uri="{28A0092B-C50C-407E-A947-70E740481C1C}">
                <a14:useLocalDpi xmlns:a14="http://schemas.microsoft.com/office/drawing/2010/main" val="0"/>
              </a:ext>
            </a:extLst>
          </a:blip>
          <a:srcRect t="18943" b="-3129"/>
          <a:stretch/>
        </p:blipFill>
        <p:spPr>
          <a:xfrm>
            <a:off x="5411849" y="2726267"/>
            <a:ext cx="3350411" cy="2115449"/>
          </a:xfrm>
          <a:prstGeom prst="rect">
            <a:avLst/>
          </a:prstGeom>
        </p:spPr>
      </p:pic>
    </p:spTree>
    <p:extLst>
      <p:ext uri="{BB962C8B-B14F-4D97-AF65-F5344CB8AC3E}">
        <p14:creationId xmlns:p14="http://schemas.microsoft.com/office/powerpoint/2010/main" val="4116766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289303"/>
            <a:ext cx="4749800" cy="3305556"/>
          </a:xfrm>
        </p:spPr>
        <p:txBody>
          <a:bodyPr>
            <a:noAutofit/>
          </a:bodyPr>
          <a:lstStyle/>
          <a:p>
            <a:r>
              <a:rPr lang="en-US" sz="2400" dirty="0" smtClean="0"/>
              <a:t>In Science, we’ve been learning about Isaac Newton</a:t>
            </a:r>
            <a:r>
              <a:rPr lang="en-US" sz="2400" dirty="0"/>
              <a:t> </a:t>
            </a:r>
            <a:r>
              <a:rPr lang="en-US" sz="2400" dirty="0" smtClean="0"/>
              <a:t>and motion. One of the most exciting parts of the unit so far is experimenting with </a:t>
            </a:r>
            <a:r>
              <a:rPr lang="en-US" sz="2400" dirty="0" err="1" smtClean="0"/>
              <a:t>Knex</a:t>
            </a:r>
            <a:r>
              <a:rPr lang="en-US" sz="2400" dirty="0" smtClean="0"/>
              <a:t> and building cars! We even have a song about it performed and composed by of our own!</a:t>
            </a:r>
            <a:endParaRPr lang="en-US" sz="2400" dirty="0"/>
          </a:p>
        </p:txBody>
      </p:sp>
      <p:sp>
        <p:nvSpPr>
          <p:cNvPr id="3" name="Title 2"/>
          <p:cNvSpPr>
            <a:spLocks noGrp="1"/>
          </p:cNvSpPr>
          <p:nvPr>
            <p:ph type="title"/>
          </p:nvPr>
        </p:nvSpPr>
        <p:spPr/>
        <p:txBody>
          <a:bodyPr/>
          <a:lstStyle/>
          <a:p>
            <a:r>
              <a:rPr lang="en-US" dirty="0" smtClean="0"/>
              <a:t>Science</a:t>
            </a:r>
            <a:endParaRPr lang="en-US" dirty="0"/>
          </a:p>
        </p:txBody>
      </p:sp>
      <p:pic>
        <p:nvPicPr>
          <p:cNvPr id="4" name="ScienceSong!.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20577" y="1289303"/>
            <a:ext cx="2008188" cy="3565222"/>
          </a:xfrm>
          <a:prstGeom prst="rect">
            <a:avLst/>
          </a:prstGeom>
        </p:spPr>
      </p:pic>
    </p:spTree>
    <p:extLst>
      <p:ext uri="{BB962C8B-B14F-4D97-AF65-F5344CB8AC3E}">
        <p14:creationId xmlns:p14="http://schemas.microsoft.com/office/powerpoint/2010/main" val="382756998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89303"/>
            <a:ext cx="4224867" cy="3305556"/>
          </a:xfrm>
        </p:spPr>
        <p:txBody>
          <a:bodyPr>
            <a:normAutofit lnSpcReduction="10000"/>
          </a:bodyPr>
          <a:lstStyle/>
          <a:p>
            <a:r>
              <a:rPr lang="en-US" sz="2800" dirty="0" smtClean="0"/>
              <a:t>In writing we have been reviewing sentence structure, punctuation, and paragraph writing. We have also been working on our spelling words.</a:t>
            </a:r>
            <a:endParaRPr lang="en-US" sz="2800" dirty="0"/>
          </a:p>
        </p:txBody>
      </p:sp>
      <p:sp>
        <p:nvSpPr>
          <p:cNvPr id="3" name="Title 2"/>
          <p:cNvSpPr>
            <a:spLocks noGrp="1"/>
          </p:cNvSpPr>
          <p:nvPr>
            <p:ph type="title"/>
          </p:nvPr>
        </p:nvSpPr>
        <p:spPr/>
        <p:txBody>
          <a:bodyPr/>
          <a:lstStyle/>
          <a:p>
            <a:r>
              <a:rPr lang="en-US" dirty="0" smtClean="0"/>
              <a:t>Writing</a:t>
            </a:r>
            <a:endParaRPr lang="en-US" dirty="0"/>
          </a:p>
        </p:txBody>
      </p:sp>
      <p:pic>
        <p:nvPicPr>
          <p:cNvPr id="4" name="WritingMovi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05163" y="1289303"/>
            <a:ext cx="2123566" cy="3770058"/>
          </a:xfrm>
          <a:prstGeom prst="rect">
            <a:avLst/>
          </a:prstGeom>
        </p:spPr>
      </p:pic>
    </p:spTree>
    <p:extLst>
      <p:ext uri="{BB962C8B-B14F-4D97-AF65-F5344CB8AC3E}">
        <p14:creationId xmlns:p14="http://schemas.microsoft.com/office/powerpoint/2010/main" val="142008178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89303"/>
            <a:ext cx="4224867" cy="3305556"/>
          </a:xfrm>
        </p:spPr>
        <p:txBody>
          <a:bodyPr>
            <a:normAutofit fontScale="92500" lnSpcReduction="20000"/>
          </a:bodyPr>
          <a:lstStyle/>
          <a:p>
            <a:r>
              <a:rPr lang="en-US" sz="2400" dirty="0" smtClean="0"/>
              <a:t>In math, we have reviewed addition, subtraction, and multiplication. We have a song about it composed performed by one of our own! </a:t>
            </a:r>
            <a:r>
              <a:rPr lang="en-US" sz="2400" dirty="0" smtClean="0">
                <a:sym typeface="Wingdings"/>
              </a:rPr>
              <a:t></a:t>
            </a:r>
            <a:endParaRPr lang="en-US" sz="2400" dirty="0" smtClean="0"/>
          </a:p>
          <a:p>
            <a:endParaRPr lang="en-US" sz="2400" dirty="0"/>
          </a:p>
          <a:p>
            <a:pPr marL="45720" indent="0">
              <a:buNone/>
            </a:pPr>
            <a:r>
              <a:rPr lang="en-US" sz="2400" dirty="0" smtClean="0"/>
              <a:t>This week, we are reviewing fractions. We actually just took our quiz! </a:t>
            </a:r>
            <a:endParaRPr lang="en-US" sz="2400" dirty="0"/>
          </a:p>
        </p:txBody>
      </p:sp>
      <p:sp>
        <p:nvSpPr>
          <p:cNvPr id="3" name="Title 2"/>
          <p:cNvSpPr>
            <a:spLocks noGrp="1"/>
          </p:cNvSpPr>
          <p:nvPr>
            <p:ph type="title"/>
          </p:nvPr>
        </p:nvSpPr>
        <p:spPr/>
        <p:txBody>
          <a:bodyPr/>
          <a:lstStyle/>
          <a:p>
            <a:r>
              <a:rPr lang="en-US" dirty="0" smtClean="0"/>
              <a:t>Math</a:t>
            </a:r>
            <a:endParaRPr lang="en-US" dirty="0"/>
          </a:p>
        </p:txBody>
      </p:sp>
      <p:pic>
        <p:nvPicPr>
          <p:cNvPr id="4" name="Mathsong!.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26054" y="1216959"/>
            <a:ext cx="1902675" cy="3377900"/>
          </a:xfrm>
          <a:prstGeom prst="rect">
            <a:avLst/>
          </a:prstGeom>
        </p:spPr>
      </p:pic>
    </p:spTree>
    <p:extLst>
      <p:ext uri="{BB962C8B-B14F-4D97-AF65-F5344CB8AC3E}">
        <p14:creationId xmlns:p14="http://schemas.microsoft.com/office/powerpoint/2010/main" val="120727865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89303"/>
            <a:ext cx="4207933" cy="3305556"/>
          </a:xfrm>
        </p:spPr>
        <p:txBody>
          <a:bodyPr>
            <a:noAutofit/>
          </a:bodyPr>
          <a:lstStyle/>
          <a:p>
            <a:r>
              <a:rPr lang="en-US" sz="2200" dirty="0" smtClean="0"/>
              <a:t>In honor of those who lost lives in the 9/11 tragedy, as well as those in the military who continue to serve our country everyday, room 20 has been writing letters to our nation’s heroes during dismissal.</a:t>
            </a:r>
            <a:endParaRPr lang="en-US" sz="2200" dirty="0"/>
          </a:p>
        </p:txBody>
      </p:sp>
      <p:sp>
        <p:nvSpPr>
          <p:cNvPr id="3" name="Title 2"/>
          <p:cNvSpPr>
            <a:spLocks noGrp="1"/>
          </p:cNvSpPr>
          <p:nvPr>
            <p:ph type="title"/>
          </p:nvPr>
        </p:nvSpPr>
        <p:spPr/>
        <p:txBody>
          <a:bodyPr/>
          <a:lstStyle/>
          <a:p>
            <a:r>
              <a:rPr lang="en-US" dirty="0" smtClean="0"/>
              <a:t>9/11 Letters</a:t>
            </a:r>
            <a:endParaRPr lang="en-US" dirty="0"/>
          </a:p>
        </p:txBody>
      </p:sp>
      <p:pic>
        <p:nvPicPr>
          <p:cNvPr id="4" name="Picture 3" descr="9:11 Let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878" y="1289303"/>
            <a:ext cx="3008117" cy="3519952"/>
          </a:xfrm>
          <a:prstGeom prst="rect">
            <a:avLst/>
          </a:prstGeom>
        </p:spPr>
      </p:pic>
    </p:spTree>
    <p:extLst>
      <p:ext uri="{BB962C8B-B14F-4D97-AF65-F5344CB8AC3E}">
        <p14:creationId xmlns:p14="http://schemas.microsoft.com/office/powerpoint/2010/main" val="20410669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1303"/>
            <a:ext cx="8407893" cy="2182030"/>
          </a:xfrm>
        </p:spPr>
        <p:txBody>
          <a:bodyPr>
            <a:normAutofit/>
          </a:bodyPr>
          <a:lstStyle/>
          <a:p>
            <a:pPr marL="45720" indent="0" algn="ctr">
              <a:buNone/>
            </a:pPr>
            <a:r>
              <a:rPr lang="en-US" sz="4400" dirty="0" smtClean="0"/>
              <a:t>THANK YOU FOR WATCHING THE ROOM 20 SHOW!!!</a:t>
            </a:r>
            <a:endParaRPr lang="en-US" sz="4400" dirty="0"/>
          </a:p>
        </p:txBody>
      </p:sp>
      <p:sp>
        <p:nvSpPr>
          <p:cNvPr id="3" name="Title 2"/>
          <p:cNvSpPr>
            <a:spLocks noGrp="1"/>
          </p:cNvSpPr>
          <p:nvPr>
            <p:ph type="title"/>
          </p:nvPr>
        </p:nvSpPr>
        <p:spPr/>
        <p:txBody>
          <a:bodyPr/>
          <a:lstStyle/>
          <a:p>
            <a:r>
              <a:rPr lang="en-US" dirty="0" smtClean="0">
                <a:sym typeface="Wingdings"/>
              </a:rPr>
              <a:t></a:t>
            </a:r>
            <a:endParaRPr lang="en-US" dirty="0"/>
          </a:p>
        </p:txBody>
      </p:sp>
    </p:spTree>
    <p:extLst>
      <p:ext uri="{BB962C8B-B14F-4D97-AF65-F5344CB8AC3E}">
        <p14:creationId xmlns:p14="http://schemas.microsoft.com/office/powerpoint/2010/main" val="26264721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421</TotalTime>
  <Words>327</Words>
  <Application>Microsoft Macintosh PowerPoint</Application>
  <PresentationFormat>On-screen Show (16:9)</PresentationFormat>
  <Paragraphs>22</Paragraphs>
  <Slides>9</Slides>
  <Notes>0</Notes>
  <HiddenSlides>0</HiddenSlides>
  <MMClips>4</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Room 20 scholars</vt:lpstr>
      <vt:lpstr>Good afternoon Brennan Rogers!!</vt:lpstr>
      <vt:lpstr>CREW</vt:lpstr>
      <vt:lpstr>Readers Workshop/Plugged In</vt:lpstr>
      <vt:lpstr>Science</vt:lpstr>
      <vt:lpstr>Writing</vt:lpstr>
      <vt:lpstr>Math</vt:lpstr>
      <vt:lpstr>9/11 Letters</vt:lpstr>
      <vt:lpst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Room 20 scholars</dc:title>
  <dc:creator>Sherylynn</dc:creator>
  <cp:lastModifiedBy>Sherylynn</cp:lastModifiedBy>
  <cp:revision>8</cp:revision>
  <dcterms:created xsi:type="dcterms:W3CDTF">2013-09-27T10:51:23Z</dcterms:created>
  <dcterms:modified xsi:type="dcterms:W3CDTF">2013-10-16T02:47:21Z</dcterms:modified>
</cp:coreProperties>
</file>